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1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Adjoa</a:t>
            </a:r>
            <a:r>
              <a:rPr lang="en-US" sz="4000" dirty="0"/>
              <a:t> </a:t>
            </a:r>
            <a:r>
              <a:rPr lang="en-US" sz="4000" dirty="0" err="1"/>
              <a:t>Kudoadzi</a:t>
            </a:r>
            <a:r>
              <a:rPr lang="en-US" dirty="0"/>
              <a:t> – </a:t>
            </a:r>
            <a:r>
              <a:rPr lang="en-US" sz="4000" dirty="0"/>
              <a:t>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408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Adjoa</a:t>
            </a:r>
            <a:r>
              <a:rPr lang="en-US" sz="1200" dirty="0">
                <a:solidFill>
                  <a:prstClr val="black"/>
                </a:solidFill>
              </a:rPr>
              <a:t> holds an </a:t>
            </a:r>
            <a:r>
              <a:rPr lang="en-US" sz="1200" dirty="0">
                <a:solidFill>
                  <a:srgbClr val="FF0000"/>
                </a:solidFill>
              </a:rPr>
              <a:t>BA in Economics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Wellesley College</a:t>
            </a:r>
            <a:r>
              <a:rPr lang="en-US" sz="1200" dirty="0">
                <a:solidFill>
                  <a:prstClr val="black"/>
                </a:solidFill>
              </a:rPr>
              <a:t>.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also has experience studying at the </a:t>
            </a:r>
            <a:r>
              <a:rPr lang="en-US" sz="1200" dirty="0">
                <a:solidFill>
                  <a:srgbClr val="FF0000"/>
                </a:solidFill>
              </a:rPr>
              <a:t>London School of Economics</a:t>
            </a:r>
            <a:r>
              <a:rPr lang="en-US" sz="1200" dirty="0">
                <a:solidFill>
                  <a:prstClr val="black"/>
                </a:solidFill>
              </a:rPr>
              <a:t> and the </a:t>
            </a:r>
            <a:r>
              <a:rPr lang="en-US" sz="1200" dirty="0">
                <a:solidFill>
                  <a:srgbClr val="FF0000"/>
                </a:solidFill>
              </a:rPr>
              <a:t>Chicago Booth School of Business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Adjoa</a:t>
            </a:r>
            <a:r>
              <a:rPr lang="en-US" sz="1200" dirty="0">
                <a:solidFill>
                  <a:prstClr val="black"/>
                </a:solidFill>
              </a:rPr>
              <a:t> speaks English fluently and is able to have basic conversations in Twi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184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Adjoa</a:t>
            </a:r>
            <a:r>
              <a:rPr lang="en-US" sz="1200" dirty="0"/>
              <a:t> </a:t>
            </a:r>
            <a:r>
              <a:rPr lang="en-US" sz="1200" dirty="0" err="1"/>
              <a:t>Kudoadzi</a:t>
            </a:r>
            <a:r>
              <a:rPr lang="en-US" sz="1200" dirty="0"/>
              <a:t> is a bright, vivacious individual with a passion for International Development, women's empowerment, and public policy. 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3931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months with Africa Foresight Group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 primary and secondary research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 business development activities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Built a strategy for executing a personal social responsibility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 year with Ghana School Feeding Program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Conducted/performed weekly trend analyses on the performance of treasury bills and other monetary instruments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Provided timely assistance to the Operations Department Head  to ensure smooth payment of caterers contracted by the program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Assisted in the planning of training programs for caterers in  conjunction with WFP and UNICEF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6 months with Ministry of Finance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Served as a secretary to a 15-man committee tasked with drafting a report on Illicit Financial Flows in Ghana for the African Union’s Report on Illicit Financial Flows 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Coordinated and organized a workshop on drafting Ghana’s Unclaimed Assets Bill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64E859-4665-8B4F-9EEF-40D7C678A587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5A8F84-4BD5-4242-95AB-E3E7CC059FB1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4ACC8D-D292-204B-8C9A-0590FEF6C818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1" name="Graphic 21">
              <a:extLst>
                <a:ext uri="{FF2B5EF4-FFF2-40B4-BE49-F238E27FC236}">
                  <a16:creationId xmlns:a16="http://schemas.microsoft.com/office/drawing/2014/main" id="{808148FC-17E0-4C46-AF45-71FF2942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82913BA-E452-3B44-913E-1D25DFBB9C1A}"/>
              </a:ext>
            </a:extLst>
          </p:cNvPr>
          <p:cNvSpPr/>
          <p:nvPr/>
        </p:nvSpPr>
        <p:spPr>
          <a:xfrm>
            <a:off x="8324850" y="440347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joined AFG because I was intrigued by the opportunity to creatively solve the business problems of leading companies across the African continent.</a:t>
            </a:r>
          </a:p>
        </p:txBody>
      </p:sp>
      <p:sp>
        <p:nvSpPr>
          <p:cNvPr id="33" name="Rectangle: Single Corner Rounded 32">
            <a:extLst>
              <a:ext uri="{FF2B5EF4-FFF2-40B4-BE49-F238E27FC236}">
                <a16:creationId xmlns:a16="http://schemas.microsoft.com/office/drawing/2014/main" id="{D8E69B3B-00F3-4EB0-B0A2-5D7D6D150E83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9B60395-C636-4E48-80FD-D92CF0A294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37E7DFB5-6B15-4B0A-AE8B-38279CBB884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B9C9E0E-B9E2-4DDD-B334-202C2664C3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57857BD-859D-4370-8108-384E267B016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EDD3781-F73A-4DC5-AA88-F9F6369E62C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695F2F-DFF8-F142-8F04-63A97A1A3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 t="4807" b="4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49776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223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Adjoa Kudoadzi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2020-10-06T12:32:55Z</dcterms:modified>
</cp:coreProperties>
</file>